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7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i4G8AwzHWZAnmA2LHf3S8gAz/e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403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Tanaka KR, Oliver TA (2021) NOAA's National Coral Reef Monitoring Program Environmental Data Summary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tanaka/eds_workshop_202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rtanaka/env_data_summary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kisei.tanaka@noaa.gov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thomas.oliver@noaa.gov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Environmental Data Summary workshop</a:t>
            </a:r>
            <a:endParaRPr sz="480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Kisei R. Tanaka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PIFSC/ESD/ARP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April 22,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9"/>
          <p:cNvPicPr preferRelativeResize="0"/>
          <p:nvPr/>
        </p:nvPicPr>
        <p:blipFill rotWithShape="1">
          <a:blip r:embed="rId3">
            <a:alphaModFix/>
          </a:blip>
          <a:srcRect t="3968" r="16959" b="53219"/>
          <a:stretch/>
        </p:blipFill>
        <p:spPr>
          <a:xfrm>
            <a:off x="-326085" y="546100"/>
            <a:ext cx="12518085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ERDDAP</a:t>
            </a:r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 open-source data server to download scientific datasets in common file formats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Easy access to remote sensing data, climate data, fishery data…. Etc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OceanWatch (n=109) &amp; Coastwatch (n=1739)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Pacific Islands Ocean Observing System (PacIOOS)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http://erddap.com/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0959"/>
            <a:ext cx="12192000" cy="5896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94630"/>
            <a:ext cx="12192000" cy="6668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"/>
          <p:cNvSpPr/>
          <p:nvPr/>
        </p:nvSpPr>
        <p:spPr>
          <a:xfrm>
            <a:off x="316318" y="3091608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GHRSST Global 1-km Sea Surface Temperature (G1SST), Global, 0.01 Degree, 2010-2017, Daily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0994" y="568444"/>
            <a:ext cx="4842698" cy="591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/>
          <p:nvPr/>
        </p:nvSpPr>
        <p:spPr>
          <a:xfrm>
            <a:off x="391297" y="2942622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Chlorophyll a Concentration, NPP VIIRS, 750m, Pacific Islands Region - CoastWatch - Monthly, 2012-present</a:t>
            </a:r>
            <a:endParaRPr/>
          </a:p>
        </p:txBody>
      </p:sp>
      <p:pic>
        <p:nvPicPr>
          <p:cNvPr id="158" name="Google Shape;15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7297" y="-27401"/>
            <a:ext cx="5573927" cy="6812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Clone &amp; Run EDS program</a:t>
            </a:r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Demo repo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https://github.com/krtanaka/eds_workshop_2021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Main repo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https://github.com/krtanaka/env_data_summary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EDS parameter file, what you need to enter</a:t>
            </a:r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4193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Customizable list of environmental variables to download </a:t>
            </a:r>
            <a:endParaRPr/>
          </a:p>
          <a:p>
            <a:pPr marL="685800" lvl="1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data/EDS_parameters.csv</a:t>
            </a:r>
            <a:endParaRPr/>
          </a:p>
          <a:p>
            <a:pPr marL="228600" lvl="0" indent="-24193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Variable name, </a:t>
            </a:r>
            <a:endParaRPr/>
          </a:p>
          <a:p>
            <a:pPr marL="228600" lvl="0" indent="-24193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temporal resolution, (day, 8 days, month, climatology)</a:t>
            </a:r>
            <a:endParaRPr/>
          </a:p>
          <a:p>
            <a:pPr marL="228600" lvl="0" indent="-24193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ERDDAP URL, </a:t>
            </a:r>
            <a:endParaRPr/>
          </a:p>
          <a:p>
            <a:pPr marL="228600" lvl="0" indent="-24193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dataset.ID, 	</a:t>
            </a:r>
            <a:endParaRPr/>
          </a:p>
          <a:p>
            <a:pPr marL="228600" lvl="0" indent="-24193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Start and end date</a:t>
            </a:r>
            <a:endParaRPr/>
          </a:p>
          <a:p>
            <a:pPr marL="228600" lvl="0" indent="-24193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Time steps</a:t>
            </a:r>
            <a:endParaRPr/>
          </a:p>
          <a:p>
            <a:pPr marL="228600" lvl="0" indent="-24193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Summaries</a:t>
            </a:r>
            <a:endParaRPr/>
          </a:p>
          <a:p>
            <a:pPr marL="228600" lvl="0" indent="-24193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Mask or non-mask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64" y="615805"/>
            <a:ext cx="12084671" cy="5626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445" y="752337"/>
            <a:ext cx="11875110" cy="53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Prereq	</a:t>
            </a:r>
            <a:endParaRPr/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Rstudio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Survey data with lat, lon, time columns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Git (https://git-scm.com/downloads)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trike="sngStrike"/>
              <a:t>Pifsc VPN and access to M: and G: drives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Know how ERDDAP works.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9" descr="Using Projects – RStudio Suppo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575" y="1669930"/>
            <a:ext cx="5305425" cy="38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 descr="How to Create a Website in R Using the Blogdown Package | Kyle Cuill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6813" y="1931687"/>
            <a:ext cx="5562600" cy="393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Branch &amp; customize EDS program</a:t>
            </a:r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1605" y="1690688"/>
            <a:ext cx="9828789" cy="4935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3239" y="485623"/>
            <a:ext cx="4305521" cy="5886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Topics </a:t>
            </a:r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1. Environmental Data Summary (EDS) project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2. git-based version control system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3. ERDDAP - OceanWatch &amp; CoastWatch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4. Clone &amp; Run EDS program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5. Branch &amp; customize EDS R codes for your own research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Environmental Data Summary (EDS) project</a:t>
            </a:r>
            <a:endParaRPr/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Enhance </a:t>
            </a:r>
            <a:r>
              <a:rPr lang="en-US" i="1" dirty="0"/>
              <a:t>in situ </a:t>
            </a:r>
            <a:r>
              <a:rPr lang="en-US" dirty="0"/>
              <a:t>data with relevant external environmental data (SST, </a:t>
            </a:r>
            <a:r>
              <a:rPr lang="en-US" dirty="0" err="1"/>
              <a:t>Chl_a</a:t>
            </a:r>
            <a:r>
              <a:rPr lang="en-US" dirty="0"/>
              <a:t>, Bathymetry…)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Useful for subsequent correlative &amp; statistical analyses.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Originally conceptualized &amp; developed by T.A. Oliver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Revised and maintained by K.A. Tanaka &amp; T.A. Oliver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 dirty="0" smtClean="0">
                <a:solidFill>
                  <a:schemeClr val="hlink"/>
                </a:solidFill>
                <a:hlinkClick r:id="rId3"/>
              </a:rPr>
              <a:t>kisei.tanaka@noaa.gov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u="sng" dirty="0" smtClean="0">
                <a:solidFill>
                  <a:schemeClr val="hlink"/>
                </a:solidFill>
                <a:hlinkClick r:id="rId4"/>
              </a:rPr>
              <a:t>thomas.oliver@noaa.gov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u="sng" dirty="0">
              <a:solidFill>
                <a:schemeClr val="hlink"/>
              </a:solidFill>
            </a:endParaRPr>
          </a:p>
          <a:p>
            <a:pPr marL="228600" indent="-228600">
              <a:buSzPts val="2800"/>
            </a:pPr>
            <a:r>
              <a:rPr lang="en-US" u="sng" dirty="0" smtClean="0">
                <a:solidFill>
                  <a:schemeClr val="hlink"/>
                </a:solidFill>
              </a:rPr>
              <a:t>Citation: </a:t>
            </a:r>
          </a:p>
          <a:p>
            <a:pPr marL="228600" indent="-228600">
              <a:buSzPts val="2800"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Tanaka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KR, Oliver TA (2021) NOAA's National Coral Reef Monitoring Program Environmental Data Summary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u="sng" dirty="0" smtClean="0">
              <a:solidFill>
                <a:schemeClr val="hlink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Two types of environmental data</a:t>
            </a:r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Static (cilmatologies, e.g., average SST 1980-2020)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Dynamic (timeseries, e.g., daily SST)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750"/>
            <a:ext cx="12192000" cy="5016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04417" y="576395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statistically summarized environmental value (mean, max, min, ci95, </a:t>
            </a:r>
            <a:r>
              <a:rPr lang="en-US" dirty="0" err="1"/>
              <a:t>sd</a:t>
            </a:r>
            <a:r>
              <a:rPr lang="en-US" dirty="0"/>
              <a:t>, 5th and 95th quantiles) computed over past </a:t>
            </a:r>
            <a:r>
              <a:rPr lang="en-US" dirty="0" smtClean="0"/>
              <a:t>3 days, week, 1 year, 3 years…</a:t>
            </a:r>
            <a:r>
              <a:rPr lang="en-US" dirty="0" err="1" smtClean="0"/>
              <a:t>etc</a:t>
            </a:r>
            <a:r>
              <a:rPr lang="en-US" dirty="0" smtClean="0"/>
              <a:t> from </a:t>
            </a:r>
            <a:r>
              <a:rPr lang="en-US" dirty="0"/>
              <a:t>any given survey </a:t>
            </a:r>
            <a:r>
              <a:rPr lang="en-US" dirty="0" smtClean="0"/>
              <a:t>date.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62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Git </a:t>
            </a:r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Complete control on changes made to your system.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Best suited for reproducible research case studies, projects, tutorials, and media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 ideal team project management platform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8"/>
          <p:cNvPicPr preferRelativeResize="0"/>
          <p:nvPr/>
        </p:nvPicPr>
        <p:blipFill rotWithShape="1">
          <a:blip r:embed="rId3">
            <a:alphaModFix/>
          </a:blip>
          <a:srcRect t="3333" b="36479"/>
          <a:stretch/>
        </p:blipFill>
        <p:spPr>
          <a:xfrm>
            <a:off x="495300" y="230945"/>
            <a:ext cx="11544300" cy="639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427</Words>
  <Application>Microsoft Office PowerPoint</Application>
  <PresentationFormat>Widescreen</PresentationFormat>
  <Paragraphs>63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Environmental Data Summary workshop</vt:lpstr>
      <vt:lpstr>Prereq </vt:lpstr>
      <vt:lpstr>Topics </vt:lpstr>
      <vt:lpstr>Environmental Data Summary (EDS) project</vt:lpstr>
      <vt:lpstr>Two types of environmental data</vt:lpstr>
      <vt:lpstr>PowerPoint Presentation</vt:lpstr>
      <vt:lpstr>PowerPoint Presentation</vt:lpstr>
      <vt:lpstr>Why Git </vt:lpstr>
      <vt:lpstr>PowerPoint Presentation</vt:lpstr>
      <vt:lpstr>PowerPoint Presentation</vt:lpstr>
      <vt:lpstr>ERDDAP</vt:lpstr>
      <vt:lpstr>PowerPoint Presentation</vt:lpstr>
      <vt:lpstr>PowerPoint Presentation</vt:lpstr>
      <vt:lpstr>PowerPoint Presentation</vt:lpstr>
      <vt:lpstr>PowerPoint Presentation</vt:lpstr>
      <vt:lpstr>Clone &amp; Run EDS program</vt:lpstr>
      <vt:lpstr>EDS parameter file, what you need to enter</vt:lpstr>
      <vt:lpstr>PowerPoint Presentation</vt:lpstr>
      <vt:lpstr>PowerPoint Presentation</vt:lpstr>
      <vt:lpstr>PowerPoint Presentation</vt:lpstr>
      <vt:lpstr>Branch &amp; customize EDS program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Data Summary workshop</dc:title>
  <dc:creator>Kisei Tanaka</dc:creator>
  <cp:lastModifiedBy>Kisei Tanaka</cp:lastModifiedBy>
  <cp:revision>2</cp:revision>
  <dcterms:created xsi:type="dcterms:W3CDTF">2021-03-24T09:52:34Z</dcterms:created>
  <dcterms:modified xsi:type="dcterms:W3CDTF">2022-03-10T00:29:39Z</dcterms:modified>
</cp:coreProperties>
</file>